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Bold" panose="020B0604020202020204" charset="0"/>
      <p:bold r:id="rId20"/>
    </p:embeddedFont>
    <p:embeddedFont>
      <p:font typeface="Montserrat Light" panose="00000400000000000000" pitchFamily="2" charset="0"/>
      <p:regular r:id="rId21"/>
      <p:italic r:id="rId22"/>
    </p:embeddedFont>
    <p:embeddedFont>
      <p:font typeface="Source Sans 3" panose="020B0604020202020204" charset="0"/>
      <p:regular r:id="rId23"/>
    </p:embeddedFont>
    <p:embeddedFont>
      <p:font typeface="Tomorrow" panose="020B0604020202020204" charset="0"/>
      <p:regular r:id="rId24"/>
    </p:embeddedFont>
    <p:embeddedFont>
      <p:font typeface="Tomorrow Semi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43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6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7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50915" y="2350262"/>
            <a:ext cx="3573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Presented By:</a:t>
            </a:r>
            <a:endParaRPr lang="en-US" sz="2000" b="1" dirty="0"/>
          </a:p>
        </p:txBody>
      </p:sp>
      <p:sp>
        <p:nvSpPr>
          <p:cNvPr id="4" name="Text 2"/>
          <p:cNvSpPr/>
          <p:nvPr/>
        </p:nvSpPr>
        <p:spPr>
          <a:xfrm>
            <a:off x="1546265" y="3067169"/>
            <a:ext cx="3006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01 Md Mehedi HassanStudent ID: 41230301594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546265" y="3970082"/>
            <a:ext cx="38925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02 Sk. Tanjid Ahmmed AponStudent ID: 41230301950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51504" y="4780121"/>
            <a:ext cx="2816185" cy="657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03 Ahnaf MottakeStudent ID: 41230201588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305924" y="2458045"/>
            <a:ext cx="3463886" cy="49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Presented To: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8891587" y="3298152"/>
            <a:ext cx="4292561" cy="2311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SHEIKH TASFIA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Lecturer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Department of CSE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Northern University Bangladesh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2FD0A3-8D03-496D-98AA-D1481DC11D8E}"/>
              </a:ext>
            </a:extLst>
          </p:cNvPr>
          <p:cNvSpPr/>
          <p:nvPr/>
        </p:nvSpPr>
        <p:spPr>
          <a:xfrm>
            <a:off x="2114551" y="723481"/>
            <a:ext cx="10363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HUMAN_SOS_ALERT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D0CEDED6-A432-4A6E-A7C6-81C323A2B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30419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85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997" y="431363"/>
            <a:ext cx="4403527" cy="445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Life-Saving Advantages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48997" y="1288613"/>
            <a:ext cx="6574869" cy="1721287"/>
          </a:xfrm>
          <a:prstGeom prst="roundRect">
            <a:avLst>
              <a:gd name="adj" fmla="val 1512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705803" y="1445419"/>
            <a:ext cx="470535" cy="470535"/>
          </a:xfrm>
          <a:prstGeom prst="roundRect">
            <a:avLst>
              <a:gd name="adj" fmla="val 19431255"/>
            </a:avLst>
          </a:prstGeom>
          <a:solidFill>
            <a:srgbClr val="2D2E3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3" y="1548289"/>
            <a:ext cx="211693" cy="2646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5803" y="2072759"/>
            <a:ext cx="214586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Faster Response Times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05803" y="2452330"/>
            <a:ext cx="626125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emergency response time by up to 70% compared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traditional methods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05432" y="4524852"/>
            <a:ext cx="6574869" cy="1558527"/>
          </a:xfrm>
          <a:prstGeom prst="roundRect">
            <a:avLst>
              <a:gd name="adj" fmla="val 1314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689729" y="4615220"/>
            <a:ext cx="470535" cy="470535"/>
          </a:xfrm>
          <a:prstGeom prst="roundRect">
            <a:avLst>
              <a:gd name="adj" fmla="val 19431255"/>
            </a:avLst>
          </a:prstGeom>
          <a:solidFill>
            <a:srgbClr val="2D2E3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" y="4734402"/>
            <a:ext cx="211693" cy="2646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9729" y="5096948"/>
            <a:ext cx="178248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Lives Saved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676990" y="5479137"/>
            <a:ext cx="6261259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minute matters in emergencies - rapid alerts can mean the difference between life and death</a:t>
            </a:r>
            <a:endParaRPr lang="en-US" sz="2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153" y="1288613"/>
            <a:ext cx="6574869" cy="6574869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548997" y="8216384"/>
            <a:ext cx="6687741" cy="1146453"/>
          </a:xfrm>
          <a:prstGeom prst="roundRect">
            <a:avLst>
              <a:gd name="adj" fmla="val 205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28663" y="8396049"/>
            <a:ext cx="208085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Universal Accessibility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28663" y="8712875"/>
            <a:ext cx="6328410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interface works for all ages and technical abilities, ensuring no one is left behind during emergencies.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7393543" y="8216384"/>
            <a:ext cx="6687860" cy="1146453"/>
          </a:xfrm>
          <a:prstGeom prst="roundRect">
            <a:avLst>
              <a:gd name="adj" fmla="val 205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573208" y="8396049"/>
            <a:ext cx="2034302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Versatile Applications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7573208" y="8712875"/>
            <a:ext cx="6328529" cy="470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Effective across multiple emergency scenarios: medical crises, accidents, natural disasters, and personal safety threats.</a:t>
            </a:r>
            <a:endParaRPr lang="en-US" sz="1200" dirty="0"/>
          </a:p>
        </p:txBody>
      </p: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4BB940F8-8BEE-4FBA-8F24-716DD6F05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23675"/>
              </p:ext>
            </p:extLst>
          </p:nvPr>
        </p:nvGraphicFramePr>
        <p:xfrm>
          <a:off x="12623601" y="7774662"/>
          <a:ext cx="20067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257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7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062" y="2998589"/>
            <a:ext cx="7392829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Overcoming Critical Challenges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851910"/>
            <a:ext cx="22860" cy="3836313"/>
          </a:xfrm>
          <a:prstGeom prst="roundRect">
            <a:avLst>
              <a:gd name="adj" fmla="val 128997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527185" y="4061579"/>
            <a:ext cx="589717" cy="22860"/>
          </a:xfrm>
          <a:prstGeom prst="roundRect">
            <a:avLst>
              <a:gd name="adj" fmla="val 128997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094041" y="3851910"/>
            <a:ext cx="442317" cy="44231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7181136" y="3905488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068128" y="3919418"/>
            <a:ext cx="226421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Connectivity Issues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88062" y="4316491"/>
            <a:ext cx="5644277" cy="155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Network outages during disasters. </a:t>
            </a:r>
            <a:r>
              <a:rPr lang="en-US" sz="24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Offline alert capability with SMS backup and satellite communication options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3499" y="5241012"/>
            <a:ext cx="589717" cy="22860"/>
          </a:xfrm>
          <a:prstGeom prst="roundRect">
            <a:avLst>
              <a:gd name="adj" fmla="val 128997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041" y="5031343"/>
            <a:ext cx="442317" cy="44231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181136" y="5084921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298061" y="5098852"/>
            <a:ext cx="271962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Alarm Prevention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298061" y="5495925"/>
            <a:ext cx="564427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Accidental activations. </a:t>
            </a:r>
            <a:r>
              <a:rPr lang="en-US" sz="24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Smart confirmation system with 10-second cancellation window and pattern-based activation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27185" y="6257687"/>
            <a:ext cx="589717" cy="22860"/>
          </a:xfrm>
          <a:prstGeom prst="roundRect">
            <a:avLst>
              <a:gd name="adj" fmla="val 128997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4041" y="6048018"/>
            <a:ext cx="442317" cy="44231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181136" y="6101596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4098369" y="6115526"/>
            <a:ext cx="223397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Privacy &amp; Security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88062" y="6512600"/>
            <a:ext cx="5644277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User data protection concerns. </a:t>
            </a:r>
            <a:r>
              <a:rPr lang="en-US" sz="2000" b="1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End-to-end encryption and GDPR-compliant data handling with user consent controls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A5193FE8-407A-423C-A63A-D115D5C79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926068"/>
            <a:ext cx="7416403" cy="1935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Saving Lives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198" y="3231475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SOS Alert represents more than innovation - it's hope in critical moments. By dramatically reducing emergency response times, we're not just building technology; we're building bridges between crisis and care.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720364" y="5267444"/>
            <a:ext cx="704623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"In emergencies, every second counts. Human SOS Alert ensures those seconds work in your favor when it matters most."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6350198" y="4989790"/>
            <a:ext cx="30480" cy="1295638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6350198" y="6563082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1900" dirty="0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18A54F8-3595-4FB8-ABB6-51912F2E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B2CB8-B8BF-4B05-910F-3F457DB93AE8}"/>
              </a:ext>
            </a:extLst>
          </p:cNvPr>
          <p:cNvSpPr/>
          <p:nvPr/>
        </p:nvSpPr>
        <p:spPr>
          <a:xfrm>
            <a:off x="4380742" y="3237636"/>
            <a:ext cx="65539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 you Everyone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Any Questions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9826DF-C9C9-412D-81B0-9D94FDD06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41203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4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9399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Human SOS Alert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6543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Emergency Response System</a:t>
            </a:r>
            <a:endParaRPr lang="en-US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5DDD1A-4E21-4B15-852F-18BE3B6FA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274378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84020"/>
            <a:ext cx="7500699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Human SOS Alert?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333393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revolutionary emergency response system designed to bridge the critical gap between crisis and help. When seconds matter most, our smart technology ensures help is just one touch away.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56297" y="5435084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for real people facing real emergencies - from medical crises to natural disasters, accidents to personal safety threats. This isn't just an app; it's a lifeline.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1714857"/>
            <a:ext cx="4799767" cy="479976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6A58AE-4AD2-41C4-8E72-F2A6495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2340" y="673656"/>
            <a:ext cx="7432119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Critical Problem We Face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42340" y="2429947"/>
            <a:ext cx="3593783" cy="3164562"/>
          </a:xfrm>
          <a:prstGeom prst="roundRect">
            <a:avLst>
              <a:gd name="adj" fmla="val 115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86895" y="2674501"/>
            <a:ext cx="3104674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Rising Emergency Incidents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86895" y="3515797"/>
            <a:ext cx="3104674" cy="183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Accidents, natural disasters, and crimes are increasing globally, with response times often determining outcomes between life and death.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233957" y="2441258"/>
            <a:ext cx="3821073" cy="3275528"/>
          </a:xfrm>
          <a:prstGeom prst="roundRect">
            <a:avLst>
              <a:gd name="adj" fmla="val 115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5232" y="2674501"/>
            <a:ext cx="3104674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 Delays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5232" y="3515797"/>
            <a:ext cx="3104674" cy="183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emergency systems can be slow, unreliable, or unavailable when people need them most - especially in remote areas.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342340" y="5839063"/>
            <a:ext cx="7783235" cy="191111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86895" y="6083618"/>
            <a:ext cx="305883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Location Uncertainty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86895" y="6577608"/>
            <a:ext cx="6943011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Emergency responders often struggle to locate victims quickly, wasting precious time that could save lives in critical situations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900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65241790-C71A-4713-9BFA-120FBFBC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48483"/>
            <a:ext cx="731924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Mission &amp;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34339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3237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3916680"/>
            <a:ext cx="31283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Instant Alert Delivery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415314"/>
            <a:ext cx="413635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 immediate notifications to emergency services and trusted contacts with a single button press, eliminating response delays.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5246965" y="334339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73237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3916680"/>
            <a:ext cx="403824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Location Sharing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6965" y="4415314"/>
            <a:ext cx="41363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precise GPS coordinates to responders and contacts, ensuring help arrives at exactly the right place.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9630132" y="334339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732371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3916680"/>
            <a:ext cx="308300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0132" y="4415314"/>
            <a:ext cx="41363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an intuitive interface that anyone can use during high-stress situations, regardless of age or technical skill.</a:t>
            </a:r>
            <a:endParaRPr lang="en-US" sz="3200" dirty="0"/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938F114C-F0A3-45C1-A664-A206B1000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374" y="3069788"/>
            <a:ext cx="10428327" cy="1143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System Features</a:t>
            </a:r>
            <a:endParaRPr lang="en-US" sz="7200" dirty="0"/>
          </a:p>
        </p:txBody>
      </p:sp>
      <p:sp>
        <p:nvSpPr>
          <p:cNvPr id="4" name="Shape 1"/>
          <p:cNvSpPr/>
          <p:nvPr/>
        </p:nvSpPr>
        <p:spPr>
          <a:xfrm>
            <a:off x="704374" y="5043368"/>
            <a:ext cx="2937153" cy="2406015"/>
          </a:xfrm>
          <a:prstGeom prst="roundRect">
            <a:avLst>
              <a:gd name="adj" fmla="val 4561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04374" y="5020508"/>
            <a:ext cx="2937153" cy="91440"/>
          </a:xfrm>
          <a:prstGeom prst="roundRect">
            <a:avLst>
              <a:gd name="adj" fmla="val 33018"/>
            </a:avLst>
          </a:prstGeom>
          <a:solidFill>
            <a:srgbClr val="2D2E34"/>
          </a:solidFill>
          <a:ln/>
        </p:spPr>
      </p:sp>
      <p:sp>
        <p:nvSpPr>
          <p:cNvPr id="6" name="Shape 3"/>
          <p:cNvSpPr/>
          <p:nvPr/>
        </p:nvSpPr>
        <p:spPr>
          <a:xfrm>
            <a:off x="1871008" y="4741545"/>
            <a:ext cx="603766" cy="603766"/>
          </a:xfrm>
          <a:prstGeom prst="roundRect">
            <a:avLst>
              <a:gd name="adj" fmla="val 151449"/>
            </a:avLst>
          </a:prstGeom>
          <a:solidFill>
            <a:srgbClr val="2D2E3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102" y="4892516"/>
            <a:ext cx="241459" cy="3018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8449" y="5546527"/>
            <a:ext cx="2489002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Emergency SOS Button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28449" y="6319480"/>
            <a:ext cx="2937152" cy="166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One-touch activation that works even when the screen is locked</a:t>
            </a:r>
            <a:endParaRPr lang="en-US" sz="2800" dirty="0"/>
          </a:p>
        </p:txBody>
      </p:sp>
      <p:sp>
        <p:nvSpPr>
          <p:cNvPr id="10" name="Shape 6"/>
          <p:cNvSpPr/>
          <p:nvPr/>
        </p:nvSpPr>
        <p:spPr>
          <a:xfrm>
            <a:off x="4140160" y="5043368"/>
            <a:ext cx="2937153" cy="1818203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4140160" y="5020508"/>
            <a:ext cx="2937153" cy="91440"/>
          </a:xfrm>
          <a:prstGeom prst="roundRect">
            <a:avLst>
              <a:gd name="adj" fmla="val 33018"/>
            </a:avLst>
          </a:prstGeom>
          <a:solidFill>
            <a:srgbClr val="2D2E34"/>
          </a:solidFill>
          <a:ln/>
        </p:spPr>
      </p:sp>
      <p:sp>
        <p:nvSpPr>
          <p:cNvPr id="12" name="Shape 8"/>
          <p:cNvSpPr/>
          <p:nvPr/>
        </p:nvSpPr>
        <p:spPr>
          <a:xfrm>
            <a:off x="5306794" y="4741545"/>
            <a:ext cx="603766" cy="603766"/>
          </a:xfrm>
          <a:prstGeom prst="roundRect">
            <a:avLst>
              <a:gd name="adj" fmla="val 151449"/>
            </a:avLst>
          </a:prstGeom>
          <a:solidFill>
            <a:srgbClr val="2D2E3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888" y="4892516"/>
            <a:ext cx="241459" cy="3018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364236" y="5546527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GPS Tracking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4364236" y="6033611"/>
            <a:ext cx="2987636" cy="194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Precise location data shared instantly with responders</a:t>
            </a:r>
            <a:b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(For future upgradable)</a:t>
            </a:r>
            <a:endParaRPr lang="en-US" sz="2800" dirty="0"/>
          </a:p>
        </p:txBody>
      </p:sp>
      <p:sp>
        <p:nvSpPr>
          <p:cNvPr id="16" name="Shape 11"/>
          <p:cNvSpPr/>
          <p:nvPr/>
        </p:nvSpPr>
        <p:spPr>
          <a:xfrm>
            <a:off x="7575947" y="5043368"/>
            <a:ext cx="2937153" cy="1818203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7575947" y="5020508"/>
            <a:ext cx="2937153" cy="91440"/>
          </a:xfrm>
          <a:prstGeom prst="roundRect">
            <a:avLst>
              <a:gd name="adj" fmla="val 33018"/>
            </a:avLst>
          </a:prstGeom>
          <a:solidFill>
            <a:srgbClr val="2D2E34"/>
          </a:solidFill>
          <a:ln/>
        </p:spPr>
      </p:sp>
      <p:sp>
        <p:nvSpPr>
          <p:cNvPr id="18" name="Shape 13"/>
          <p:cNvSpPr/>
          <p:nvPr/>
        </p:nvSpPr>
        <p:spPr>
          <a:xfrm>
            <a:off x="8742581" y="4741545"/>
            <a:ext cx="603766" cy="603766"/>
          </a:xfrm>
          <a:prstGeom prst="roundRect">
            <a:avLst>
              <a:gd name="adj" fmla="val 151449"/>
            </a:avLst>
          </a:prstGeom>
          <a:solidFill>
            <a:srgbClr val="2D2E3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675" y="4892516"/>
            <a:ext cx="241459" cy="3018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800023" y="5546527"/>
            <a:ext cx="228719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Multi-Role Access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800023" y="6033611"/>
            <a:ext cx="3211710" cy="2087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Separate interfaces for users and emergency coordinators</a:t>
            </a:r>
            <a:endParaRPr lang="en-US" sz="3200" dirty="0"/>
          </a:p>
        </p:txBody>
      </p:sp>
      <p:sp>
        <p:nvSpPr>
          <p:cNvPr id="22" name="Shape 16"/>
          <p:cNvSpPr/>
          <p:nvPr/>
        </p:nvSpPr>
        <p:spPr>
          <a:xfrm>
            <a:off x="11011733" y="5043368"/>
            <a:ext cx="2937153" cy="1818203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11011733" y="5020508"/>
            <a:ext cx="2937153" cy="91440"/>
          </a:xfrm>
          <a:prstGeom prst="roundRect">
            <a:avLst>
              <a:gd name="adj" fmla="val 33018"/>
            </a:avLst>
          </a:prstGeom>
          <a:solidFill>
            <a:srgbClr val="2D2E34"/>
          </a:solidFill>
          <a:ln/>
        </p:spPr>
      </p:sp>
      <p:sp>
        <p:nvSpPr>
          <p:cNvPr id="24" name="Shape 18"/>
          <p:cNvSpPr/>
          <p:nvPr/>
        </p:nvSpPr>
        <p:spPr>
          <a:xfrm>
            <a:off x="12178367" y="4741545"/>
            <a:ext cx="603766" cy="603766"/>
          </a:xfrm>
          <a:prstGeom prst="roundRect">
            <a:avLst>
              <a:gd name="adj" fmla="val 151449"/>
            </a:avLst>
          </a:prstGeom>
          <a:solidFill>
            <a:srgbClr val="2D2E3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9461" y="4892516"/>
            <a:ext cx="241459" cy="3018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1235809" y="5546527"/>
            <a:ext cx="247173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Multi-Channel Alerts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1235808" y="6033611"/>
            <a:ext cx="2937153" cy="2087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Simultaneous notifications to multiple emergency contacts</a:t>
            </a:r>
            <a:endParaRPr lang="en-US" sz="2800" dirty="0"/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AB2A2EF5-F7E5-4F06-ACC7-F571FCB60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79878"/>
            <a:ext cx="1000887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 &amp; Infrastructure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074789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00026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4498896"/>
            <a:ext cx="4095274" cy="3730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Cross-platform mobile application with responsive web interface, ensuring accessibility across all devices and operating systems for universal emergency access.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3074789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4000262"/>
            <a:ext cx="32234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7563" y="4498896"/>
            <a:ext cx="4019312" cy="3730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Node.js server infrastructure with MySQL database, designed for high availability and rapid response times during peak emergency situations.</a:t>
            </a:r>
            <a:endParaRPr lang="en-US" sz="2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074789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000262"/>
            <a:ext cx="305490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 Hub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1328" y="4498896"/>
            <a:ext cx="4095274" cy="362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Multi-channel notification system utilizing SMS, email, and push notifications to ensure alerts reach recipients through redundant communication pathways.</a:t>
            </a:r>
            <a:endParaRPr lang="en-US" sz="2800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439155-D12D-4558-B9E0-60691BC86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83241"/>
              </p:ext>
            </p:extLst>
          </p:nvPr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938"/>
            <a:ext cx="12699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1D1D1B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 Our System Architecture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92191"/>
            <a:ext cx="3979545" cy="5034201"/>
          </a:xfrm>
          <a:prstGeom prst="roundRect">
            <a:avLst>
              <a:gd name="adj" fmla="val 3676"/>
            </a:avLst>
          </a:prstGeom>
          <a:solidFill>
            <a:srgbClr val="FCFCFC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261711"/>
            <a:ext cx="3979545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2443341" y="19520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4" y="2122170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859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Frontend Interface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3440311"/>
            <a:ext cx="346495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Developed with standard web technologies, the frontend ensures intuitive user interaction for sending and receiving alerts.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5458897"/>
            <a:ext cx="3464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HTML for structure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1084" y="5901095"/>
            <a:ext cx="3464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CSS for styling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1084" y="6343293"/>
            <a:ext cx="3464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334357" y="2292191"/>
            <a:ext cx="3978116" cy="5034201"/>
          </a:xfrm>
          <a:prstGeom prst="roundRect">
            <a:avLst>
              <a:gd name="adj" fmla="val 3678"/>
            </a:avLst>
          </a:prstGeom>
          <a:solidFill>
            <a:srgbClr val="FCFCFC"/>
          </a:solidFill>
          <a:ln/>
        </p:spPr>
      </p:sp>
      <p:sp>
        <p:nvSpPr>
          <p:cNvPr id="13" name="Shape 10"/>
          <p:cNvSpPr/>
          <p:nvPr/>
        </p:nvSpPr>
        <p:spPr>
          <a:xfrm>
            <a:off x="5334357" y="2261711"/>
            <a:ext cx="3978116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4" name="Shape 11"/>
          <p:cNvSpPr/>
          <p:nvPr/>
        </p:nvSpPr>
        <p:spPr>
          <a:xfrm>
            <a:off x="6983194" y="19520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67" y="2122170"/>
            <a:ext cx="272177" cy="3401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591651" y="2859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Backend Logic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591650" y="3440311"/>
            <a:ext cx="4024551" cy="139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The robust backend processes all alert requests, manages user data, and ensures reliable communication pathways.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5591651" y="5095994"/>
            <a:ext cx="34635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Node.js for server-side operations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591651" y="5901095"/>
            <a:ext cx="34635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Express.js framework for API handling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591651" y="6706195"/>
            <a:ext cx="34635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Efficient request processing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9873496" y="2292191"/>
            <a:ext cx="3978116" cy="5034201"/>
          </a:xfrm>
          <a:prstGeom prst="roundRect">
            <a:avLst>
              <a:gd name="adj" fmla="val 3678"/>
            </a:avLst>
          </a:prstGeom>
          <a:solidFill>
            <a:srgbClr val="FCFCFC"/>
          </a:solidFill>
          <a:ln/>
        </p:spPr>
      </p:sp>
      <p:sp>
        <p:nvSpPr>
          <p:cNvPr id="22" name="Shape 18"/>
          <p:cNvSpPr/>
          <p:nvPr/>
        </p:nvSpPr>
        <p:spPr>
          <a:xfrm>
            <a:off x="9873496" y="2261711"/>
            <a:ext cx="3978116" cy="121920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23" name="Shape 19"/>
          <p:cNvSpPr/>
          <p:nvPr/>
        </p:nvSpPr>
        <p:spPr>
          <a:xfrm>
            <a:off x="11522333" y="19520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D1D1B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6406" y="2122170"/>
            <a:ext cx="272177" cy="340162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130790" y="2859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61615C"/>
                </a:solidFill>
                <a:latin typeface="Times New Roman" panose="02020603050405020304" pitchFamily="18" charset="0"/>
                <a:ea typeface="Tomorrow Semi Bold" pitchFamily="34" charset="-122"/>
                <a:cs typeface="Times New Roman" panose="02020603050405020304" pitchFamily="18" charset="0"/>
              </a:rPr>
              <a:t>Data Management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10130790" y="3440311"/>
            <a:ext cx="3978116" cy="1398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 secure and scalable database solution is in place to store all critical information, from user profiles to alert histories.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10130790" y="5095994"/>
            <a:ext cx="34635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MySQL for relational data storage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10130790" y="5901095"/>
            <a:ext cx="34635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Optimized for rapid queries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10130790" y="6343293"/>
            <a:ext cx="34635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61615C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Ensures data integrity and security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DA319DF6-850D-1CF6-BAB4-C771F57E90A7}"/>
              </a:ext>
            </a:extLst>
          </p:cNvPr>
          <p:cNvGraphicFramePr>
            <a:graphicFrameLocks noGrp="1"/>
          </p:cNvGraphicFramePr>
          <p:nvPr/>
        </p:nvGraphicFramePr>
        <p:xfrm>
          <a:off x="12623601" y="7750175"/>
          <a:ext cx="20067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799">
                  <a:extLst>
                    <a:ext uri="{9D8B030D-6E8A-4147-A177-3AD203B41FA5}">
                      <a16:colId xmlns:a16="http://schemas.microsoft.com/office/drawing/2014/main" val="152571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29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908" y="826532"/>
            <a:ext cx="7265432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It Works: System Flow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8" y="1798915"/>
            <a:ext cx="1119902" cy="13439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7766" y="2022872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Activation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27766" y="2475309"/>
            <a:ext cx="6232327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Emergency SOS button pressed during crisis situation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8" y="3142893"/>
            <a:ext cx="1119902" cy="13439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7766" y="3366849"/>
            <a:ext cx="254817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Location Detection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27766" y="3819287"/>
            <a:ext cx="6911459" cy="87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instantly captures precise GPS coordinates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user data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8" y="4486870"/>
            <a:ext cx="1119902" cy="15721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27766" y="4710827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Alert Dispatch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27766" y="5163264"/>
            <a:ext cx="6232327" cy="671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Simultaneous notifications sent to emergency services and contacts</a:t>
            </a:r>
            <a:endParaRPr lang="en-US" sz="3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08" y="6058972"/>
            <a:ext cx="1119902" cy="13439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27766" y="6282928"/>
            <a:ext cx="310372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Response Coordination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27766" y="6735366"/>
            <a:ext cx="6444734" cy="1008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Help dispatched with exact location and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information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770</Words>
  <Application>Microsoft Office PowerPoint</Application>
  <PresentationFormat>Custom</PresentationFormat>
  <Paragraphs>112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Tomorrow</vt:lpstr>
      <vt:lpstr>Arial</vt:lpstr>
      <vt:lpstr>Times New Roman</vt:lpstr>
      <vt:lpstr>Tomorrow Semi Bold</vt:lpstr>
      <vt:lpstr>Source Sans 3</vt:lpstr>
      <vt:lpstr>Montserrat Light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mehedi hassan</dc:creator>
  <cp:lastModifiedBy>mehedi hassan</cp:lastModifiedBy>
  <cp:revision>6</cp:revision>
  <dcterms:created xsi:type="dcterms:W3CDTF">2025-09-14T21:09:39Z</dcterms:created>
  <dcterms:modified xsi:type="dcterms:W3CDTF">2025-09-15T18:53:22Z</dcterms:modified>
</cp:coreProperties>
</file>